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presProps" Target="presProp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jp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jpg"/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-Emergency-surgical-procedure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0-Emergency-surgical-procedure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0-Emergency-surgical-procedures-10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1-Emergency-surgical-procedures-10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-Emergency-surgical-procedures-10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3-Emergency-surgical-procedures-10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4-Emergency-surgical-procedures-10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5-Emergency-surgical-procedures-10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6-Emergency-surgical-procedures-10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Emergency-surgical-procedur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8-Emergency-surgical-procedures-10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9-Emergency-surgical-procedures-10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-Emergency-surgical-procedure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0-Emergency-surgical-procedures-1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1-Emergency-surgical-procedures-1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2-Emergency-surgical-procedures-1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3-Emergency-surgical-procedures-1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4-Emergency-surgical-procedures-1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5-Emergency-surgical-procedures-1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6-Emergency-surgical-procedures-1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Emergency-surgical-procedur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8-Emergency-surgical-procedures-1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9-Emergency-surgical-procedures-1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2-Emergency-surgical-procedure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-Emergency-surgical-procedures-1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1-Emergency-surgical-procedures-1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2-Emergency-surgical-procedures-1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3-Emergency-surgical-procedures-1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4-Emergency-surgical-procedures-1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5-Emergency-surgical-procedures-1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6-Emergency-surgical-procedures-1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7-Emergency-surgical-procedures-1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8-Emergency-surgical-procedures-1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9-Emergency-surgical-procedures-1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3-Emergency-surgical-procedure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0-Emergency-surgical-procedures-1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1-Emergency-surgical-procedures-1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2-Emergency-surgical-procedures-1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3-Emergency-surgical-procedures-1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4-Emergency-surgical-procedures-1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5-Emergency-surgical-procedures-1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6-Emergency-surgical-procedures-1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7-Emergency-surgical-procedures-1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4-Emergency-surgical-procedure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5-Emergency-surgical-procedure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6-Emergency-surgical-procedure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7-Emergency-surgical-procedure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8-Emergency-surgical-procedure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9-Emergency-surgical-procedure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2-Emergency-surgical-procedure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0-Emergency-surgical-procedure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1-Emergency-surgical-procedure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2-Emergency-surgical-procedure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Emergency-surgical-procedur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4-Emergency-surgical-procedure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5-Emergency-surgical-procedure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6-Emergency-surgical-procedure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7-Emergency-surgical-procedure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8-Emergency-surgical-procedure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9-Emergency-surgical-procedure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3-Emergency-surgical-procedure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0-Emergency-surgical-procedure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1-Emergency-surgical-procedure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2-Emergency-surgical-procedure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3-Emergency-surgical-procedure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4-Emergency-surgical-procedure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5-Emergency-surgical-procedure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6-Emergency-surgical-procedure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7-Emergency-surgical-procedure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8-Emergency-surgical-procedure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Emergency-surgical-procedur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4-Emergency-surgical-procedure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0-Emergency-surgical-procedures-4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1-Emergency-surgical-procedures-4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2-Emergency-surgical-procedures-4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3-Emergency-surgical-procedures-4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4-Emergency-surgical-procedures-4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5-Emergency-surgical-procedures-4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6-Emergency-surgical-procedures-4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7-Emergency-surgical-procedures-4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8-Emergency-surgical-procedures-4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9-Emergency-surgical-procedures-4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5-Emergency-surgical-procedure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0-Emergency-surgical-procedures-5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1-Emergency-surgical-procedures-5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2-Emergency-surgical-procedures-5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3-Emergency-surgical-procedures-5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4-Emergency-surgical-procedures-5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5-Emergency-surgical-procedures-5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6-Emergency-surgical-procedures-5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7-Emergency-surgical-procedures-5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8-Emergency-surgical-procedures-5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9-Emergency-surgical-procedures-5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6-Emergency-surgical-procedure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0-Emergency-surgical-procedures-6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3-Emergency-surgical-procedure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2-Emergency-surgical-procedures-6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3-Emergency-surgical-procedures-6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4-Emergency-surgical-procedures-6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5-Emergency-surgical-procedures-6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6-Emergency-surgical-procedures-6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7-Emergency-surgical-procedures-6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8-Emergency-surgical-procedures-6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9-Emergency-surgical-procedures-6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7-Emergency-surgical-procedure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0-Emergency-surgical-procedures-7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1-Emergency-surgical-procedures-7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2-Emergency-surgical-procedures-7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3-Emergency-surgical-procedures-7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4-Emergency-surgical-procedures-7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5-Emergency-surgical-procedures-7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6-Emergency-surgical-procedures-7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7-Emergency-surgical-procedures-7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8-Emergency-surgical-procedures-7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9-Emergency-surgical-procedures-7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8-Emergency-surgical-procedure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0-Emergency-surgical-procedures-8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1-Emergency-surgical-procedures-8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2-Emergency-surgical-procedures-8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3-Emergency-surgical-procedures-8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4-Emergency-surgical-procedures-8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5-Emergency-surgical-procedures-8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6-Emergency-surgical-procedures-8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7-Emergency-surgical-procedures-8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8-Emergency-surgical-procedures-8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9-Emergency-surgical-procedures-8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9-Emergency-surgical-procedure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-Emergency-surgical-procedures-9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1-Emergency-surgical-procedures-9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2-Emergency-surgical-procedures-9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3-Emergency-surgical-procedures-9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4-Emergency-surgical-procedures-9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5-Emergency-surgical-procedures-9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6-Emergency-surgical-procedures-9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7-Emergency-surgical-procedures-9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8-Emergency-surgical-procedures-9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9-Emergency-surgical-procedures-9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4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Hp</dc:creator>
  <cp:keywords/>
  <dc:description>generated using python-pptx</dc:description>
  <cp:lastModifiedBy>Aman Thakare</cp:lastModifiedBy>
  <cp:revision>1</cp:revision>
  <dcterms:created xsi:type="dcterms:W3CDTF">2013-01-27T09:14:16Z</dcterms:created>
  <dcterms:modified xsi:type="dcterms:W3CDTF">2025-02-24T20:38:11Z</dcterms:modified>
  <cp:category/>
</cp:coreProperties>
</file>